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16"/>
  </p:notesMasterIdLst>
  <p:sldIdLst>
    <p:sldId id="297" r:id="rId2"/>
    <p:sldId id="256" r:id="rId3"/>
    <p:sldId id="257" r:id="rId4"/>
    <p:sldId id="298" r:id="rId5"/>
    <p:sldId id="301" r:id="rId6"/>
    <p:sldId id="302" r:id="rId7"/>
    <p:sldId id="303" r:id="rId8"/>
    <p:sldId id="300" r:id="rId9"/>
    <p:sldId id="299" r:id="rId10"/>
    <p:sldId id="306" r:id="rId11"/>
    <p:sldId id="268" r:id="rId12"/>
    <p:sldId id="305" r:id="rId13"/>
    <p:sldId id="308" r:id="rId14"/>
    <p:sldId id="315" r:id="rId1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35517CF1-160F-8841-BB1F-0E8FC0E35AAB}">
          <p14:sldIdLst>
            <p14:sldId id="297"/>
            <p14:sldId id="256"/>
            <p14:sldId id="257"/>
            <p14:sldId id="298"/>
            <p14:sldId id="301"/>
            <p14:sldId id="302"/>
            <p14:sldId id="303"/>
            <p14:sldId id="300"/>
            <p14:sldId id="299"/>
            <p14:sldId id="306"/>
            <p14:sldId id="268"/>
            <p14:sldId id="305"/>
            <p14:sldId id="308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97"/>
    <p:restoredTop sz="94649"/>
  </p:normalViewPr>
  <p:slideViewPr>
    <p:cSldViewPr snapToGrid="0" snapToObjects="1">
      <p:cViewPr varScale="1">
        <p:scale>
          <a:sx n="104" d="100"/>
          <a:sy n="104" d="100"/>
        </p:scale>
        <p:origin x="22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1C4FF-D0CC-40B5-99CE-AA2BBA25D10D}" type="datetimeFigureOut">
              <a:rPr lang="es-CL" smtClean="0"/>
              <a:t>12-11-21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A659D-57A6-48AC-92FD-25405B9C7B1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98542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704A96-59BE-8848-9EFC-C293D9AE41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3100" y="3306949"/>
            <a:ext cx="5765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10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ADEE4E-8735-154D-AFE3-A7B88E77D3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7615" y="5899686"/>
            <a:ext cx="3736770" cy="65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78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333906-9624-524A-A7FD-929CA4FC95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60229" y="5777654"/>
            <a:ext cx="3736770" cy="65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0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13245F-6349-CB47-9FEC-AD94DA37DA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641" y="6388925"/>
            <a:ext cx="1974843" cy="34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08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9695-6F19-C346-BE5B-9D0B94EBDDC6}" type="datetimeFigureOut">
              <a:rPr lang="en-MX" smtClean="0"/>
              <a:t>11/12/21</a:t>
            </a:fld>
            <a:endParaRPr lang="en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9732D-ED58-FD4B-940B-92E9EC9E2018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054177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92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10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12" Type="http://schemas.openxmlformats.org/officeDocument/2006/relationships/image" Target="../media/image32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2.png"/><Relationship Id="rId7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F92BD1-A2BF-8647-97CB-8BCE366D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4" y="0"/>
            <a:ext cx="1220465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31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C34B39-711F-0D45-9B82-C276E2745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31" y="1531290"/>
            <a:ext cx="10222523" cy="33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06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78805-9F77-264B-BA7D-BFFCD8EF7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525" y="557257"/>
            <a:ext cx="10515600" cy="858508"/>
          </a:xfrm>
        </p:spPr>
        <p:txBody>
          <a:bodyPr>
            <a:normAutofit/>
          </a:bodyPr>
          <a:lstStyle/>
          <a:p>
            <a:pPr algn="ctr"/>
            <a:r>
              <a:rPr lang="en-MX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Software</a:t>
            </a:r>
            <a:r>
              <a:rPr lang="es-MX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s </a:t>
            </a:r>
            <a:r>
              <a:rPr lang="en-MX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Utili</a:t>
            </a:r>
            <a:r>
              <a:rPr lang="es-MX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z</a:t>
            </a:r>
            <a:r>
              <a:rPr lang="en-MX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ados en el Proyecto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C2714C-D177-3644-B3B9-322E44129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53" y="1801343"/>
            <a:ext cx="3097185" cy="92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3682895-487D-444B-B4F7-4F2B11E5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91" y="3518445"/>
            <a:ext cx="3357294" cy="79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83150F1-6AB1-5C4F-B8F3-30B0F62B3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970" y="4918973"/>
            <a:ext cx="3097185" cy="1154883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F9288FC-CD03-6F49-947D-2D5BAC143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4227"/>
          <a:stretch/>
        </p:blipFill>
        <p:spPr bwMode="auto">
          <a:xfrm>
            <a:off x="9479896" y="3044464"/>
            <a:ext cx="1284544" cy="126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5AC7CAD-384F-4049-A91D-05D251CDC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17" y="1670849"/>
            <a:ext cx="3476396" cy="142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45DDA3C-F81C-184E-A107-777CAA80F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565" y="3437259"/>
            <a:ext cx="3129448" cy="8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xcel Logo Png - Logo De Excel Png - Free Transparent PNG Download - PNGkey">
            <a:extLst>
              <a:ext uri="{FF2B5EF4-FFF2-40B4-BE49-F238E27FC236}">
                <a16:creationId xmlns:a16="http://schemas.microsoft.com/office/drawing/2014/main" id="{A4856E5A-E892-DA45-8052-A6F0FF0BB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527" y="4949928"/>
            <a:ext cx="2836576" cy="100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49434A3-898F-604D-8FDA-29F711F93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476" y="1976076"/>
            <a:ext cx="2152309" cy="60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4D94537-689D-D348-B3F4-7DD128489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613" y="4676002"/>
            <a:ext cx="2139721" cy="120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0DF9B415-5461-F14C-A604-9C0753166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" t="6497" r="4509" b="8982"/>
          <a:stretch/>
        </p:blipFill>
        <p:spPr bwMode="auto">
          <a:xfrm>
            <a:off x="10154562" y="4820935"/>
            <a:ext cx="1204158" cy="113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1" y="5283995"/>
            <a:ext cx="1387278" cy="138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86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AA5E60-2B10-B144-BDD9-48C5AE067302}"/>
              </a:ext>
            </a:extLst>
          </p:cNvPr>
          <p:cNvSpPr txBox="1"/>
          <p:nvPr/>
        </p:nvSpPr>
        <p:spPr>
          <a:xfrm>
            <a:off x="818147" y="0"/>
            <a:ext cx="105557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herramientas</a:t>
            </a:r>
            <a:endParaRPr lang="en-US" sz="6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8CA470A9-DF3D-5948-A4CC-32882620D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72" y="396525"/>
            <a:ext cx="3476396" cy="142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33989FE-926B-FA42-87CD-83DAD9465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534" y="507831"/>
            <a:ext cx="3097185" cy="92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54EFB8-09E5-2F46-8B2D-9859ED994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74" y="5185414"/>
            <a:ext cx="3357294" cy="79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1385495-AED6-2F4D-B465-C5F31E810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078" y="2084135"/>
            <a:ext cx="3097185" cy="1154883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873ABFA7-A6F1-5A46-9A51-75391FFD0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4227"/>
          <a:stretch/>
        </p:blipFill>
        <p:spPr bwMode="auto">
          <a:xfrm>
            <a:off x="2065821" y="3326567"/>
            <a:ext cx="1284544" cy="126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D0C3FD19-4B67-0A4C-B978-C642D0DC8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544" y="1833678"/>
            <a:ext cx="3129448" cy="8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Excel Logo Png - Logo De Excel Png - Free Transparent PNG Download - PNGkey">
            <a:extLst>
              <a:ext uri="{FF2B5EF4-FFF2-40B4-BE49-F238E27FC236}">
                <a16:creationId xmlns:a16="http://schemas.microsoft.com/office/drawing/2014/main" id="{F99B727B-E60E-DF47-A543-96C23B703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399" y="4578395"/>
            <a:ext cx="2836576" cy="100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>
            <a:extLst>
              <a:ext uri="{FF2B5EF4-FFF2-40B4-BE49-F238E27FC236}">
                <a16:creationId xmlns:a16="http://schemas.microsoft.com/office/drawing/2014/main" id="{DB8D2FFA-CED1-274B-9390-904CB8CEB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" t="6497" r="4509" b="8982"/>
          <a:stretch/>
        </p:blipFill>
        <p:spPr bwMode="auto">
          <a:xfrm>
            <a:off x="9394047" y="2194395"/>
            <a:ext cx="1204158" cy="113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576F4D-12A6-1D46-BEB4-ED1B93CAE0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7352" y="3754201"/>
            <a:ext cx="3357294" cy="108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5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mpleton.org/wp-content/uploads/2017/03/JTF-Logo-Secondary-CMYK.png">
            <a:extLst>
              <a:ext uri="{FF2B5EF4-FFF2-40B4-BE49-F238E27FC236}">
                <a16:creationId xmlns:a16="http://schemas.microsoft.com/office/drawing/2014/main" id="{80818830-661D-D445-9EFD-30ABC26B9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56" y="164870"/>
            <a:ext cx="4080164" cy="163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https://www.funedmx.org/wp-content/uploads/2021/05/UTA-University-of-Texas-at-Austin.png">
            <a:extLst>
              <a:ext uri="{FF2B5EF4-FFF2-40B4-BE49-F238E27FC236}">
                <a16:creationId xmlns:a16="http://schemas.microsoft.com/office/drawing/2014/main" id="{42784690-57B8-0B4A-8B03-BBC44348F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57" y="4408239"/>
            <a:ext cx="3611536" cy="16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https://logos-download.com/wp-content/uploads/2016/12/National_University_of_Singapore_logo_NUS.png">
            <a:extLst>
              <a:ext uri="{FF2B5EF4-FFF2-40B4-BE49-F238E27FC236}">
                <a16:creationId xmlns:a16="http://schemas.microsoft.com/office/drawing/2014/main" id="{5F1492B9-AC94-6D49-90D2-6B1EDCB17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59" y="2025040"/>
            <a:ext cx="2583496" cy="119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https://d1.awsstatic.com/customer-references-case-studies-logos/UniversityofNotreDame_Customer-Reference_Logo%402x.5abfcdbf92792ad5817a9ee984cfa6f2b7dc0e60.png">
            <a:extLst>
              <a:ext uri="{FF2B5EF4-FFF2-40B4-BE49-F238E27FC236}">
                <a16:creationId xmlns:a16="http://schemas.microsoft.com/office/drawing/2014/main" id="{929067C3-F6E3-3548-B062-26B77B7B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982" y="3792396"/>
            <a:ext cx="3673475" cy="88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591F19-875C-574A-88A7-E32B0F73EC02}"/>
              </a:ext>
            </a:extLst>
          </p:cNvPr>
          <p:cNvSpPr txBox="1"/>
          <p:nvPr/>
        </p:nvSpPr>
        <p:spPr>
          <a:xfrm>
            <a:off x="6757205" y="457052"/>
            <a:ext cx="51092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Apoyo</a:t>
            </a:r>
            <a:br>
              <a:rPr lang="es-CL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CL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económico</a:t>
            </a:r>
            <a:br>
              <a:rPr lang="es-CL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CL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br>
              <a:rPr lang="es-CL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CL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estratégico</a:t>
            </a:r>
            <a:endParaRPr lang="en-US" sz="6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1D2F6A-0FC8-2746-9F06-27F5CEFD9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76" y="1639080"/>
            <a:ext cx="1349183" cy="1309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E4C3E2-0E98-614B-BDC1-8AB69170C2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0002" y="257011"/>
            <a:ext cx="1847357" cy="12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91F19-875C-574A-88A7-E32B0F73EC02}"/>
              </a:ext>
            </a:extLst>
          </p:cNvPr>
          <p:cNvSpPr txBox="1"/>
          <p:nvPr/>
        </p:nvSpPr>
        <p:spPr>
          <a:xfrm>
            <a:off x="506628" y="1569160"/>
            <a:ext cx="10989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¡ Necesitamos</a:t>
            </a:r>
            <a:br>
              <a:rPr lang="es-CL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CL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trabajo de RED !</a:t>
            </a:r>
            <a:endParaRPr lang="en-US" sz="8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95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07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68DBE-74EE-6E4F-9C1F-CEE112E964E9}"/>
              </a:ext>
            </a:extLst>
          </p:cNvPr>
          <p:cNvSpPr txBox="1"/>
          <p:nvPr/>
        </p:nvSpPr>
        <p:spPr>
          <a:xfrm>
            <a:off x="0" y="1836012"/>
            <a:ext cx="1219200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Proyecto</a:t>
            </a:r>
            <a:br>
              <a:rPr lang="es-CL" sz="6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CL" sz="11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Atlas de Pobreza</a:t>
            </a:r>
            <a:br>
              <a:rPr lang="es-CL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6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999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2FFBF-FD28-F14C-A67D-16C3164A0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169" y="5346384"/>
            <a:ext cx="10029217" cy="1278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FD943-6291-9F46-929B-4130F89A0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23" r="6848" b="7776"/>
          <a:stretch/>
        </p:blipFill>
        <p:spPr>
          <a:xfrm>
            <a:off x="469180" y="2733798"/>
            <a:ext cx="5186974" cy="2071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5C537-891D-2247-A1A0-C69351E0D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44" t="25639" r="293" b="16004"/>
          <a:stretch/>
        </p:blipFill>
        <p:spPr>
          <a:xfrm>
            <a:off x="220606" y="413425"/>
            <a:ext cx="8554893" cy="8560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76CE76-443F-5149-AA21-14C7C0A156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31" t="19602" r="42727" b="9031"/>
          <a:stretch/>
        </p:blipFill>
        <p:spPr>
          <a:xfrm>
            <a:off x="6116605" y="1614156"/>
            <a:ext cx="5356068" cy="149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00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68DBE-74EE-6E4F-9C1F-CEE112E964E9}"/>
              </a:ext>
            </a:extLst>
          </p:cNvPr>
          <p:cNvSpPr txBox="1"/>
          <p:nvPr/>
        </p:nvSpPr>
        <p:spPr>
          <a:xfrm>
            <a:off x="0" y="1836012"/>
            <a:ext cx="1219200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Proyecto</a:t>
            </a:r>
            <a:br>
              <a:rPr lang="es-CL" sz="6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CL" sz="11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Atlas de Pobreza</a:t>
            </a:r>
            <a:br>
              <a:rPr lang="es-CL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6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196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68DBE-74EE-6E4F-9C1F-CEE112E964E9}"/>
              </a:ext>
            </a:extLst>
          </p:cNvPr>
          <p:cNvSpPr txBox="1"/>
          <p:nvPr/>
        </p:nvSpPr>
        <p:spPr>
          <a:xfrm rot="20052904">
            <a:off x="282102" y="2213518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3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¿para QUÉ otro?</a:t>
            </a:r>
            <a:br>
              <a:rPr lang="es-CL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6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523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D9984-F2F6-3D4E-9534-3A9AF19FC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313" y="3595917"/>
            <a:ext cx="2709878" cy="21947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999544-74BF-F04C-9C1C-6EDACA2A9782}"/>
              </a:ext>
            </a:extLst>
          </p:cNvPr>
          <p:cNvSpPr txBox="1"/>
          <p:nvPr/>
        </p:nvSpPr>
        <p:spPr>
          <a:xfrm>
            <a:off x="-239052" y="609161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L" sz="4800" b="1" dirty="0">
                <a:solidFill>
                  <a:schemeClr val="bg1"/>
                </a:solidFill>
                <a:latin typeface="Garamond" panose="02020404030301010803" pitchFamily="18" charset="0"/>
              </a:rPr>
              <a:t>Hay muchos</a:t>
            </a:r>
            <a:br>
              <a:rPr lang="es-CL" sz="4800" b="1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s-CL" sz="4800" b="1" dirty="0">
                <a:solidFill>
                  <a:schemeClr val="bg1"/>
                </a:solidFill>
                <a:latin typeface="Garamond" panose="02020404030301010803" pitchFamily="18" charset="0"/>
              </a:rPr>
              <a:t>materiales</a:t>
            </a:r>
            <a:br>
              <a:rPr lang="es-CL" sz="4800" b="1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br>
              <a:rPr lang="es-CL" sz="4800" b="1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endParaRPr lang="es-CL" sz="4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604356-D640-A344-9B90-DCC396289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989" b="27478"/>
          <a:stretch/>
        </p:blipFill>
        <p:spPr>
          <a:xfrm>
            <a:off x="7677738" y="3815793"/>
            <a:ext cx="4401034" cy="2284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1BE42-EFB7-8C41-B792-6148839A7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32" y="3897009"/>
            <a:ext cx="2975587" cy="2829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02CBB-6676-7C4C-90AE-FB5701C8E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94" y="66544"/>
            <a:ext cx="3460936" cy="2297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EC5BF3-DC2B-F249-8A11-24A6E1CEB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08" y="1490294"/>
            <a:ext cx="1447099" cy="2286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A0E65B-0A04-D84B-B3BE-1A20B29431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8524" y="2473022"/>
            <a:ext cx="1206242" cy="19163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4DB40-F6BA-7E41-8BF3-8DC27C230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7160" y="2416973"/>
            <a:ext cx="3763550" cy="2357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2DE01-5909-0548-A164-FD15B5E8FE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9207" y="199274"/>
            <a:ext cx="4013742" cy="31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9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D9984-F2F6-3D4E-9534-3A9AF19FC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313" y="3595917"/>
            <a:ext cx="2709878" cy="21947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999544-74BF-F04C-9C1C-6EDACA2A9782}"/>
              </a:ext>
            </a:extLst>
          </p:cNvPr>
          <p:cNvSpPr txBox="1"/>
          <p:nvPr/>
        </p:nvSpPr>
        <p:spPr>
          <a:xfrm>
            <a:off x="-239052" y="609161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L" sz="4800" b="1" dirty="0">
                <a:solidFill>
                  <a:schemeClr val="bg1"/>
                </a:solidFill>
                <a:latin typeface="Garamond" panose="02020404030301010803" pitchFamily="18" charset="0"/>
              </a:rPr>
              <a:t>Hay muchos</a:t>
            </a:r>
            <a:br>
              <a:rPr lang="es-CL" sz="4800" b="1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s-CL" sz="4800" b="1" dirty="0">
                <a:solidFill>
                  <a:schemeClr val="bg1"/>
                </a:solidFill>
                <a:latin typeface="Garamond" panose="02020404030301010803" pitchFamily="18" charset="0"/>
              </a:rPr>
              <a:t>materiales</a:t>
            </a:r>
            <a:br>
              <a:rPr lang="es-CL" sz="4800" b="1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s-CL" sz="4800" b="1" dirty="0">
                <a:solidFill>
                  <a:schemeClr val="bg1"/>
                </a:solidFill>
                <a:latin typeface="Garamond" panose="02020404030301010803" pitchFamily="18" charset="0"/>
              </a:rPr>
              <a:t>pero</a:t>
            </a:r>
            <a:br>
              <a:rPr lang="es-CL" sz="4800" b="1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s-CL" sz="4800" b="1" dirty="0">
                <a:solidFill>
                  <a:schemeClr val="bg1"/>
                </a:solidFill>
                <a:latin typeface="Garamond" panose="02020404030301010803" pitchFamily="18" charset="0"/>
              </a:rPr>
              <a:t>¡DISPERSOS!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604356-D640-A344-9B90-DCC396289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989" b="27478"/>
          <a:stretch/>
        </p:blipFill>
        <p:spPr>
          <a:xfrm>
            <a:off x="7677738" y="3815793"/>
            <a:ext cx="4401034" cy="2284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1BE42-EFB7-8C41-B792-6148839A7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32" y="3897009"/>
            <a:ext cx="2975587" cy="2829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02CBB-6676-7C4C-90AE-FB5701C8E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94" y="66544"/>
            <a:ext cx="3460936" cy="2297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EC5BF3-DC2B-F249-8A11-24A6E1CEB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08" y="1490294"/>
            <a:ext cx="1447099" cy="2286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A0E65B-0A04-D84B-B3BE-1A20B29431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8524" y="2473022"/>
            <a:ext cx="1206242" cy="19163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4DB40-F6BA-7E41-8BF3-8DC27C230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7160" y="2416973"/>
            <a:ext cx="3763550" cy="2357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22DE01-5909-0548-A164-FD15B5E8FE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9207" y="199274"/>
            <a:ext cx="4013742" cy="31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80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AA5E60-2B10-B144-BDD9-48C5AE067302}"/>
              </a:ext>
            </a:extLst>
          </p:cNvPr>
          <p:cNvSpPr txBox="1"/>
          <p:nvPr/>
        </p:nvSpPr>
        <p:spPr>
          <a:xfrm>
            <a:off x="818147" y="0"/>
            <a:ext cx="105557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Crear una plataforma</a:t>
            </a:r>
            <a:endParaRPr lang="en-US" sz="6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E1151-3496-2D42-A960-22921B6C0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84" y="946150"/>
            <a:ext cx="10004669" cy="487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6514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BU_PPT_skyline_green" id="{08FC1250-25C8-5A41-ACC4-4EA742583348}" vid="{37A3679E-F4F7-8847-9C32-E6BD101B97C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BU_Brand_PowerPoint_Skyline_Green (1)</Template>
  <TotalTime>502</TotalTime>
  <Words>60</Words>
  <Application>Microsoft Macintosh PowerPoint</Application>
  <PresentationFormat>Widescreen</PresentationFormat>
  <Paragraphs>10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Bahnschrift Light SemiCondensed</vt:lpstr>
      <vt:lpstr>Calibri</vt:lpstr>
      <vt:lpstr>Garamond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Softwares Utilizados en el Proyecto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Alonso</dc:creator>
  <cp:lastModifiedBy>Esparza Ochoa, Juan Carlos</cp:lastModifiedBy>
  <cp:revision>36</cp:revision>
  <dcterms:created xsi:type="dcterms:W3CDTF">2019-10-10T07:09:06Z</dcterms:created>
  <dcterms:modified xsi:type="dcterms:W3CDTF">2021-11-12T21:34:14Z</dcterms:modified>
</cp:coreProperties>
</file>